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57" r:id="rId4"/>
    <p:sldId id="273" r:id="rId5"/>
    <p:sldId id="274" r:id="rId6"/>
    <p:sldId id="266" r:id="rId7"/>
    <p:sldId id="267" r:id="rId8"/>
    <p:sldId id="313" r:id="rId9"/>
    <p:sldId id="268" r:id="rId10"/>
    <p:sldId id="316" r:id="rId11"/>
    <p:sldId id="317" r:id="rId12"/>
    <p:sldId id="318" r:id="rId13"/>
    <p:sldId id="319" r:id="rId14"/>
    <p:sldId id="320" r:id="rId15"/>
    <p:sldId id="315" r:id="rId16"/>
    <p:sldId id="277" r:id="rId17"/>
    <p:sldId id="263" r:id="rId18"/>
    <p:sldId id="314" r:id="rId19"/>
    <p:sldId id="272" r:id="rId20"/>
    <p:sldId id="291" r:id="rId2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83623" autoAdjust="0"/>
  </p:normalViewPr>
  <p:slideViewPr>
    <p:cSldViewPr>
      <p:cViewPr varScale="1">
        <p:scale>
          <a:sx n="64" d="100"/>
          <a:sy n="64" d="100"/>
        </p:scale>
        <p:origin x="11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4065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98" tIns="43949" rIns="87898" bIns="439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264" y="1"/>
            <a:ext cx="3014065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98" tIns="43949" rIns="87898" bIns="439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723"/>
            <a:ext cx="3014065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98" tIns="43949" rIns="87898" bIns="4394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264" y="8842723"/>
            <a:ext cx="3014065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98" tIns="43949" rIns="87898" bIns="439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4BDBA71-C3BF-4807-8DC9-01A1C7451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4065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98" tIns="43949" rIns="87898" bIns="439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264" y="1"/>
            <a:ext cx="3014065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98" tIns="43949" rIns="87898" bIns="439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786" y="4422131"/>
            <a:ext cx="5563267" cy="41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98" tIns="43949" rIns="87898" bIns="43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3"/>
            <a:ext cx="3014065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98" tIns="43949" rIns="87898" bIns="4394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264" y="8842723"/>
            <a:ext cx="3014065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98" tIns="43949" rIns="87898" bIns="439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2F7717D-0974-4B12-8732-5C2CA41CE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EDB34B-4AB7-49B2-A7FD-BA7807215A3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Click to add notes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0C2063-0EFB-4B3D-9735-502733C788D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EA1B78-8686-4923-9D42-BF4FCE2D1AD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Click to add notes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1A185D8-4857-492C-863A-BE7EB4394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EA2BB-BF3E-4229-AD5C-0FCBAB7C7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ADD9F-B8F9-47A2-9498-82E958DE2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A6A6C-68A6-466A-872B-B8BAA7544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3AC22-4114-40F8-A2E7-A23BF098A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7B57-70C6-473F-A4D8-80A55981D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6B284-DDEF-49F0-92FC-898554644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7011C-8396-48E1-83A6-56DB4A85C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465CE-9894-4BFD-93D1-91EF62A9A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70D6B-660C-4F98-986E-AC9D7240A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F20F3-6C59-482C-AA17-7EFC764DB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B4AAE-196F-4C91-BC86-32FF13C0C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3F7A63E-19FC-4999-BE4D-406C0E764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cott@steppmfg.u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folkema@midco.ne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edward_schmidt2003@yahoo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shleyumbreit@gmail.com" TargetMode="External"/><Relationship Id="rId2" Type="http://schemas.openxmlformats.org/officeDocument/2006/relationships/hyperlink" Target="mailto:peterumbreit29@gmail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Rush City Youth Sports Club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181600"/>
            <a:ext cx="6400800" cy="1066800"/>
          </a:xfrm>
        </p:spPr>
        <p:txBody>
          <a:bodyPr/>
          <a:lstStyle/>
          <a:p>
            <a:pPr algn="r" eaLnBrk="1" hangingPunct="1"/>
            <a:r>
              <a:rPr lang="en-US" dirty="0" smtClean="0"/>
              <a:t>September </a:t>
            </a:r>
            <a:r>
              <a:rPr lang="en-US" dirty="0" smtClean="0"/>
              <a:t>2018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Basketball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Boys and Girls Grades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	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Annual Registration:  Spring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Season:  November - February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Director of Basketball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Scott </a:t>
            </a:r>
            <a:r>
              <a:rPr lang="en-US" sz="2000" dirty="0" err="1" smtClean="0"/>
              <a:t>Stepp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hlinkClick r:id="rId2"/>
              </a:rPr>
              <a:t>scott@steppmfg.us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651-308-7202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Football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Boys Grades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	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Annual Registration:  Spring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Season:  August - October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Director of Football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Joey </a:t>
            </a:r>
            <a:r>
              <a:rPr lang="en-US" sz="2000" dirty="0" err="1" smtClean="0"/>
              <a:t>Folkema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hlinkClick r:id="rId2"/>
              </a:rPr>
              <a:t>jfolkema@midco.net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651-230-8327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Softball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Girls Grades 3rd – 11th	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Annual Registration:  Spring &amp; Fall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Season:  April – July &amp; August – September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Director of Softball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Ed Schmidt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hlinkClick r:id="rId2"/>
              </a:rPr>
              <a:t>edward_schmidt2003@yahoo.com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651-491-2324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Volleyball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Girls Grades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–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&amp;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	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Annual Registration:  February &amp; November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Season:  April – May &amp; December - February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Director of Volleyball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Wrestling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Boys and Girls Grades Pre Kindergarten –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	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Annual Registration:  November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Season:  December - February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Director of Wrestling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Peter and Ashley</a:t>
            </a:r>
            <a:r>
              <a:rPr lang="en-US" sz="2000" dirty="0" smtClean="0"/>
              <a:t> </a:t>
            </a:r>
            <a:r>
              <a:rPr lang="en-US" sz="2000" dirty="0" err="1" smtClean="0"/>
              <a:t>Umbreit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hlinkClick r:id="rId2"/>
              </a:rPr>
              <a:t>peterumbreit29@gmail.com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3"/>
              </a:rPr>
              <a:t>ashleyumbreit@gmail.com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651-329-6216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Xplode Committee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Jaime Dick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Jessie </a:t>
            </a:r>
            <a:r>
              <a:rPr lang="en-US" sz="2400" dirty="0" err="1" smtClean="0"/>
              <a:t>Ertz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Joey &amp; Stefanie </a:t>
            </a:r>
            <a:r>
              <a:rPr lang="en-US" sz="2400" dirty="0" err="1" smtClean="0"/>
              <a:t>Folkema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Chrissy</a:t>
            </a:r>
            <a:r>
              <a:rPr lang="en-US" sz="2400" dirty="0" smtClean="0"/>
              <a:t> Hahn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Glen </a:t>
            </a:r>
            <a:r>
              <a:rPr lang="en-US" sz="2400" dirty="0" smtClean="0"/>
              <a:t>Kuhlman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Craig &amp; Amy </a:t>
            </a:r>
            <a:r>
              <a:rPr lang="en-US" sz="2400" dirty="0" smtClean="0"/>
              <a:t>Mell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Ann </a:t>
            </a:r>
            <a:r>
              <a:rPr lang="en-US" sz="2400" dirty="0" err="1" smtClean="0"/>
              <a:t>LaValley</a:t>
            </a:r>
            <a:r>
              <a:rPr lang="en-US" sz="2400" dirty="0" smtClean="0"/>
              <a:t> Wood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Tiger Summer Athletic Program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Sports Training Program</a:t>
            </a:r>
          </a:p>
          <a:p>
            <a:pPr lvl="1" eaLnBrk="1" hangingPunct="1"/>
            <a:r>
              <a:rPr lang="en-US" smtClean="0"/>
              <a:t>Focus on Strength, Conditioning &amp; Speed</a:t>
            </a:r>
          </a:p>
          <a:p>
            <a:pPr lvl="1" eaLnBrk="1" hangingPunct="1"/>
            <a:r>
              <a:rPr lang="en-US" smtClean="0"/>
              <a:t>Caters to individuals needs for each sport</a:t>
            </a:r>
          </a:p>
          <a:p>
            <a:pPr lvl="2" eaLnBrk="1" hangingPunct="1"/>
            <a:r>
              <a:rPr lang="en-US" smtClean="0"/>
              <a:t>Improvement stats and plans provided</a:t>
            </a:r>
          </a:p>
          <a:p>
            <a:pPr lvl="1" eaLnBrk="1" hangingPunct="1"/>
            <a:r>
              <a:rPr lang="en-US" smtClean="0"/>
              <a:t>90 mn, 3 days a week for 8 weeks</a:t>
            </a:r>
          </a:p>
          <a:p>
            <a:pPr lvl="2" eaLnBrk="1" hangingPunct="1"/>
            <a:r>
              <a:rPr lang="en-US" smtClean="0"/>
              <a:t>June &amp; July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Fundraisers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Cadillac Dinner</a:t>
            </a:r>
          </a:p>
          <a:p>
            <a:pPr eaLnBrk="1" hangingPunct="1"/>
            <a:r>
              <a:rPr lang="en-US" smtClean="0"/>
              <a:t>Pizzas</a:t>
            </a:r>
          </a:p>
          <a:p>
            <a:pPr eaLnBrk="1" hangingPunct="1"/>
            <a:r>
              <a:rPr lang="en-US" smtClean="0"/>
              <a:t>Tiger Clothing</a:t>
            </a:r>
          </a:p>
          <a:p>
            <a:pPr lvl="1" eaLnBrk="1" hangingPunct="1"/>
            <a:r>
              <a:rPr lang="en-US" smtClean="0"/>
              <a:t>Parent Jackets</a:t>
            </a:r>
          </a:p>
          <a:p>
            <a:pPr lvl="1" eaLnBrk="1" hangingPunct="1"/>
            <a:r>
              <a:rPr lang="en-US" smtClean="0"/>
              <a:t>Pullovers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309687"/>
          </a:xfrm>
        </p:spPr>
        <p:txBody>
          <a:bodyPr/>
          <a:lstStyle/>
          <a:p>
            <a:pPr eaLnBrk="1" hangingPunct="1"/>
            <a:r>
              <a:rPr lang="en-US" smtClean="0"/>
              <a:t>Fundraisers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05000"/>
            <a:ext cx="7772400" cy="4419599"/>
          </a:xfrm>
        </p:spPr>
        <p:txBody>
          <a:bodyPr/>
          <a:lstStyle/>
          <a:p>
            <a:pPr eaLnBrk="1" hangingPunct="1"/>
            <a:r>
              <a:rPr lang="en-US" dirty="0" smtClean="0"/>
              <a:t>Youth Basketball Tournaments</a:t>
            </a:r>
          </a:p>
          <a:p>
            <a:pPr lvl="1" eaLnBrk="1" hangingPunct="1"/>
            <a:r>
              <a:rPr lang="en-US" dirty="0" smtClean="0"/>
              <a:t>Held at RCHS</a:t>
            </a:r>
          </a:p>
          <a:p>
            <a:pPr lvl="1" eaLnBrk="1" hangingPunct="1"/>
            <a:r>
              <a:rPr lang="en-US" dirty="0" smtClean="0"/>
              <a:t>Twice a Year </a:t>
            </a:r>
          </a:p>
          <a:p>
            <a:pPr eaLnBrk="1" hangingPunct="1"/>
            <a:r>
              <a:rPr lang="en-US" dirty="0" smtClean="0"/>
              <a:t>Youth Volleyball Tournament</a:t>
            </a:r>
          </a:p>
          <a:p>
            <a:pPr lvl="1" eaLnBrk="1" hangingPunct="1"/>
            <a:r>
              <a:rPr lang="en-US" dirty="0" smtClean="0"/>
              <a:t>Held at RCHS</a:t>
            </a:r>
          </a:p>
          <a:p>
            <a:pPr lvl="1" eaLnBrk="1" hangingPunct="1"/>
            <a:r>
              <a:rPr lang="en-US" dirty="0" smtClean="0"/>
              <a:t>Once a Year</a:t>
            </a:r>
          </a:p>
          <a:p>
            <a:pPr eaLnBrk="1" hangingPunct="1"/>
            <a:r>
              <a:rPr lang="en-US" dirty="0" smtClean="0"/>
              <a:t>Youth Wrestling Tournament</a:t>
            </a:r>
          </a:p>
          <a:p>
            <a:pPr lvl="1" eaLnBrk="1" hangingPunct="1"/>
            <a:r>
              <a:rPr lang="en-US" dirty="0" smtClean="0"/>
              <a:t>Held at RCHS</a:t>
            </a:r>
          </a:p>
          <a:p>
            <a:pPr lvl="1" eaLnBrk="1" hangingPunct="1"/>
            <a:r>
              <a:rPr lang="en-US" dirty="0" smtClean="0"/>
              <a:t>Once a Year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Cadillac Dinner Fundraiser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000" dirty="0" smtClean="0"/>
              <a:t>Purpose/Goal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000" dirty="0" smtClean="0"/>
              <a:t>To raise funds to subsidize </a:t>
            </a:r>
            <a:r>
              <a:rPr lang="en-US" sz="2000" dirty="0" smtClean="0"/>
              <a:t>Tiger Summer Athletic </a:t>
            </a:r>
            <a:r>
              <a:rPr lang="en-US" sz="2000" dirty="0"/>
              <a:t>P</a:t>
            </a:r>
            <a:r>
              <a:rPr lang="en-US" sz="2000" dirty="0" smtClean="0"/>
              <a:t>rogram </a:t>
            </a:r>
            <a:r>
              <a:rPr lang="en-US" sz="2000" dirty="0" smtClean="0"/>
              <a:t>for high school athletes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000" dirty="0" smtClean="0"/>
              <a:t>To create a social event for Rush City citizens leveraging Rush City businesses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000" dirty="0" smtClean="0"/>
              <a:t>History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000" dirty="0" smtClean="0"/>
              <a:t>Formal dinner with appetizers, salad, 2 meat choices and dessert buffet with cash bar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RCYSC</a:t>
            </a:r>
          </a:p>
          <a:p>
            <a:pPr lvl="1" eaLnBrk="1" hangingPunct="1"/>
            <a:r>
              <a:rPr lang="en-US" smtClean="0"/>
              <a:t>Purpose/Goal</a:t>
            </a:r>
          </a:p>
          <a:p>
            <a:pPr lvl="1" eaLnBrk="1" hangingPunct="1"/>
            <a:r>
              <a:rPr lang="en-US" smtClean="0"/>
              <a:t>Athletic Impact</a:t>
            </a:r>
          </a:p>
          <a:p>
            <a:pPr lvl="1" eaLnBrk="1" hangingPunct="1"/>
            <a:r>
              <a:rPr lang="en-US" smtClean="0"/>
              <a:t>The Organization</a:t>
            </a:r>
          </a:p>
          <a:p>
            <a:pPr lvl="1" eaLnBrk="1" hangingPunct="1"/>
            <a:r>
              <a:rPr lang="en-US" smtClean="0"/>
              <a:t>Fundraisers</a:t>
            </a:r>
          </a:p>
          <a:p>
            <a:pPr lvl="1" eaLnBrk="1" hangingPunct="1"/>
            <a:r>
              <a:rPr lang="en-US" smtClean="0"/>
              <a:t>Website</a:t>
            </a:r>
          </a:p>
          <a:p>
            <a:pPr lvl="1" eaLnBrk="1" hangingPunct="1"/>
            <a:endParaRPr lang="en-US" smtClean="0"/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RCYSC Website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http://www.rushcity.k12.mn.us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Club Purpose and Goal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purpose of this organization is to provide an opportunity for young boys and girls to establish sound sports fundamentals in a fun, competitive and sportsmanlike environment.</a:t>
            </a:r>
          </a:p>
          <a:p>
            <a:pPr eaLnBrk="1" hangingPunct="1"/>
            <a:r>
              <a:rPr lang="en-US" smtClean="0"/>
              <a:t>Our ultimate goal is to support and compliment the school sports programs.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Athletic Impact to Youth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“Students who participate in structured extracurricular activities are likely to have higher academic achievement and higher levels of commitment and attachment to school” (Duncan, 2000, p.6).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“Many positive benefits for adolescents may result from  participation in sports which can enhance their self-esteem and increase their interest in sports” (National Middle School Association, 1997, p.2).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“One way students gained self image and peers acceptance was through sports” (Black,2001)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Impact Summary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Involvement in Sports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Better Attendance in School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Higher Grades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Higher Self Esteem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Gained Friendships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Leadership Skills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Teamwork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Experience working through Conflict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Organization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RCYSC</a:t>
            </a:r>
          </a:p>
          <a:p>
            <a:pPr lvl="1" eaLnBrk="1" hangingPunct="1"/>
            <a:r>
              <a:rPr lang="en-US" dirty="0" smtClean="0"/>
              <a:t>Baseball</a:t>
            </a:r>
          </a:p>
          <a:p>
            <a:pPr lvl="1" eaLnBrk="1" hangingPunct="1"/>
            <a:r>
              <a:rPr lang="en-US" dirty="0" smtClean="0"/>
              <a:t>Basketball</a:t>
            </a:r>
          </a:p>
          <a:p>
            <a:pPr lvl="1" eaLnBrk="1" hangingPunct="1"/>
            <a:r>
              <a:rPr lang="en-US" dirty="0" smtClean="0"/>
              <a:t>Football</a:t>
            </a:r>
          </a:p>
          <a:p>
            <a:pPr lvl="1" eaLnBrk="1" hangingPunct="1"/>
            <a:r>
              <a:rPr lang="en-US" dirty="0" smtClean="0"/>
              <a:t>Softball</a:t>
            </a:r>
          </a:p>
          <a:p>
            <a:pPr lvl="1" eaLnBrk="1" hangingPunct="1"/>
            <a:r>
              <a:rPr lang="en-US" dirty="0" smtClean="0"/>
              <a:t>Volleyball</a:t>
            </a:r>
          </a:p>
          <a:p>
            <a:pPr lvl="1" eaLnBrk="1" hangingPunct="1"/>
            <a:r>
              <a:rPr lang="en-US" dirty="0" smtClean="0"/>
              <a:t>Wrestling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Board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President: Stefanie </a:t>
            </a:r>
            <a:r>
              <a:rPr lang="en-US" dirty="0" err="1" smtClean="0"/>
              <a:t>Folkema</a:t>
            </a:r>
            <a:endParaRPr lang="en-US" dirty="0" smtClean="0"/>
          </a:p>
          <a:p>
            <a:pPr eaLnBrk="1" hangingPunct="1"/>
            <a:r>
              <a:rPr lang="en-US" dirty="0" smtClean="0"/>
              <a:t>Vice President: Teri </a:t>
            </a:r>
            <a:r>
              <a:rPr lang="en-US" dirty="0" err="1" smtClean="0"/>
              <a:t>Umbreit</a:t>
            </a:r>
            <a:endParaRPr lang="en-US" dirty="0" smtClean="0"/>
          </a:p>
          <a:p>
            <a:pPr eaLnBrk="1" hangingPunct="1"/>
            <a:r>
              <a:rPr lang="en-US" dirty="0" smtClean="0"/>
              <a:t>Secretary:  Jennifer </a:t>
            </a:r>
            <a:r>
              <a:rPr lang="en-US" dirty="0" err="1" smtClean="0"/>
              <a:t>Niessen</a:t>
            </a:r>
            <a:endParaRPr lang="en-US" dirty="0" smtClean="0"/>
          </a:p>
          <a:p>
            <a:pPr eaLnBrk="1" hangingPunct="1"/>
            <a:r>
              <a:rPr lang="en-US" dirty="0" smtClean="0"/>
              <a:t>Treasurer:  Cheryl Schmidt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Board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Director of Baseball:  </a:t>
            </a:r>
            <a:r>
              <a:rPr lang="en-US" dirty="0" smtClean="0"/>
              <a:t>Brody Bakken</a:t>
            </a:r>
            <a:endParaRPr lang="en-US" dirty="0" smtClean="0"/>
          </a:p>
          <a:p>
            <a:pPr eaLnBrk="1" hangingPunct="1"/>
            <a:r>
              <a:rPr lang="en-US" dirty="0" smtClean="0"/>
              <a:t>Director of Basketball:  Scott </a:t>
            </a:r>
            <a:r>
              <a:rPr lang="en-US" dirty="0" err="1" smtClean="0"/>
              <a:t>Stepp</a:t>
            </a:r>
            <a:endParaRPr lang="en-US" dirty="0" smtClean="0"/>
          </a:p>
          <a:p>
            <a:pPr eaLnBrk="1" hangingPunct="1"/>
            <a:r>
              <a:rPr lang="en-US" dirty="0" smtClean="0"/>
              <a:t>Director of Football:  Joey </a:t>
            </a:r>
            <a:r>
              <a:rPr lang="en-US" dirty="0" err="1" smtClean="0"/>
              <a:t>Folkema</a:t>
            </a:r>
            <a:endParaRPr lang="en-US" dirty="0" smtClean="0"/>
          </a:p>
          <a:p>
            <a:pPr eaLnBrk="1" hangingPunct="1"/>
            <a:r>
              <a:rPr lang="en-US" dirty="0" smtClean="0"/>
              <a:t>Director of Softball:  Ed Schmidt</a:t>
            </a:r>
          </a:p>
          <a:p>
            <a:pPr eaLnBrk="1" hangingPunct="1"/>
            <a:r>
              <a:rPr lang="en-US" dirty="0" smtClean="0"/>
              <a:t>Director of Volleyball: </a:t>
            </a:r>
          </a:p>
          <a:p>
            <a:pPr eaLnBrk="1" hangingPunct="1"/>
            <a:r>
              <a:rPr lang="en-US" dirty="0" smtClean="0"/>
              <a:t>Director of Wrestling:  </a:t>
            </a:r>
            <a:r>
              <a:rPr lang="en-US" dirty="0" smtClean="0"/>
              <a:t>Peter </a:t>
            </a:r>
            <a:r>
              <a:rPr lang="en-US" dirty="0" err="1" smtClean="0"/>
              <a:t>Umbreit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Baseball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Boys Grades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– 9th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Annual Registration:  Spring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Season:  May – July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Director of Baseball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Brody Bakken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bbakken@rushcity.k12.mn.us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763-300-9183</a:t>
            </a:r>
            <a:endParaRPr 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1025</TotalTime>
  <Words>459</Words>
  <Application>Microsoft Office PowerPoint</Application>
  <PresentationFormat>On-screen Show (4:3)</PresentationFormat>
  <Paragraphs>136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Blends</vt:lpstr>
      <vt:lpstr>Rush City Youth Sports Club </vt:lpstr>
      <vt:lpstr>Agenda </vt:lpstr>
      <vt:lpstr>Club Purpose and Goal</vt:lpstr>
      <vt:lpstr>Athletic Impact to Youth</vt:lpstr>
      <vt:lpstr>Impact Summary</vt:lpstr>
      <vt:lpstr>The Organization </vt:lpstr>
      <vt:lpstr>The Board</vt:lpstr>
      <vt:lpstr>The Board</vt:lpstr>
      <vt:lpstr>Baseball</vt:lpstr>
      <vt:lpstr>Basketball</vt:lpstr>
      <vt:lpstr>Football</vt:lpstr>
      <vt:lpstr>Softball</vt:lpstr>
      <vt:lpstr>Volleyball</vt:lpstr>
      <vt:lpstr>Wrestling</vt:lpstr>
      <vt:lpstr>Xplode Committee</vt:lpstr>
      <vt:lpstr>Tiger Summer Athletic Program</vt:lpstr>
      <vt:lpstr>Fundraisers </vt:lpstr>
      <vt:lpstr>Fundraisers </vt:lpstr>
      <vt:lpstr>Cadillac Dinner Fundraiser</vt:lpstr>
      <vt:lpstr>RCYSC Website</vt:lpstr>
    </vt:vector>
  </TitlesOfParts>
  <Company>Assurant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Rush City Youth Sports Club</dc:title>
  <dc:creator>Jody Friday</dc:creator>
  <cp:lastModifiedBy>Stefanie Folkema</cp:lastModifiedBy>
  <cp:revision>47</cp:revision>
  <cp:lastPrinted>2017-10-02T16:55:21Z</cp:lastPrinted>
  <dcterms:created xsi:type="dcterms:W3CDTF">2009-04-14T12:56:28Z</dcterms:created>
  <dcterms:modified xsi:type="dcterms:W3CDTF">2018-10-16T16:10:22Z</dcterms:modified>
</cp:coreProperties>
</file>